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313"/>
    <a:srgbClr val="17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352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8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51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0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4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49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7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5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2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9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D7CBC-E6F9-41AA-93CA-BA3CEB05326B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FADA-AE7E-4C25-8FF7-AA6989EF2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9807" y="46162"/>
            <a:ext cx="4064495" cy="2195736"/>
          </a:xfrm>
          <a:prstGeom prst="rect">
            <a:avLst/>
          </a:prstGeom>
          <a:solidFill>
            <a:srgbClr val="131313"/>
          </a:solidFill>
          <a:ln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" y="29669"/>
            <a:ext cx="2802226" cy="2212229"/>
          </a:xfrm>
          <a:prstGeom prst="rect">
            <a:avLst/>
          </a:prstGeom>
          <a:ln>
            <a:solidFill>
              <a:srgbClr val="171717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645024" y="131995"/>
            <a:ext cx="22461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Tattoo</a:t>
            </a:r>
            <a:endParaRPr lang="en-GB" sz="4000" dirty="0" smtClean="0">
              <a:solidFill>
                <a:srgbClr val="FF0000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Aftercare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Guidelines</a:t>
            </a:r>
            <a:endParaRPr lang="en-GB" sz="4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352" y="2329178"/>
            <a:ext cx="6093295" cy="610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Your new tattoo has been applied with the greatest of care and hygiene! It will typically take 5-10 Days to heal. You should expect tenderness and then itching as it heals. Please follow the Do’s and Don’ts listed below to aid you in the correct healing process.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 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</a:t>
            </a:r>
            <a:r>
              <a:rPr lang="en-GB" sz="1600" dirty="0">
                <a:solidFill>
                  <a:schemeClr val="bg1"/>
                </a:solidFill>
              </a:rPr>
              <a:t> wash your hands before and after touching your new tattoo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remove any wrap for 1-2 hours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rinse gently with cool water once the wrap has been </a:t>
            </a:r>
            <a:r>
              <a:rPr lang="en-GB" sz="1600" dirty="0" smtClean="0">
                <a:solidFill>
                  <a:schemeClr val="bg1"/>
                </a:solidFill>
              </a:rPr>
              <a:t>removed (gently rub in a circular motion to clean and then softly </a:t>
            </a:r>
            <a:r>
              <a:rPr lang="en-GB" sz="1600" smtClean="0">
                <a:solidFill>
                  <a:schemeClr val="bg1"/>
                </a:solidFill>
              </a:rPr>
              <a:t>pat dry)</a:t>
            </a:r>
            <a:endParaRPr lang="en-GB" sz="1600" dirty="0">
              <a:solidFill>
                <a:schemeClr val="bg1"/>
              </a:solidFill>
            </a:endParaRP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apply an antiseptic healing cream 2-3 times a day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go swimming in the sea or pool and avoid soaking your tattoo for </a:t>
            </a:r>
            <a:r>
              <a:rPr lang="en-GB" sz="1600" dirty="0" smtClean="0">
                <a:solidFill>
                  <a:schemeClr val="bg1"/>
                </a:solidFill>
              </a:rPr>
              <a:t>long periods until it has fully healed</a:t>
            </a:r>
            <a:endParaRPr lang="en-GB" sz="1600" dirty="0">
              <a:solidFill>
                <a:schemeClr val="bg1"/>
              </a:solidFill>
            </a:endParaRP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 </a:t>
            </a:r>
            <a:r>
              <a:rPr lang="en-GB" sz="1600" dirty="0">
                <a:solidFill>
                  <a:schemeClr val="bg1"/>
                </a:solidFill>
              </a:rPr>
              <a:t>bandage your tattoo. Keep fresh and open to air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 </a:t>
            </a:r>
            <a:r>
              <a:rPr lang="en-GB" sz="1600" dirty="0">
                <a:solidFill>
                  <a:schemeClr val="bg1"/>
                </a:solidFill>
              </a:rPr>
              <a:t>let clothing etc. rub on your tattoo, wear clean loose items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let any soap, cosmetics, sun cream or hair products etc. come into contact with an unhealed </a:t>
            </a:r>
            <a:r>
              <a:rPr lang="en-GB" sz="1600" dirty="0" smtClean="0">
                <a:solidFill>
                  <a:schemeClr val="bg1"/>
                </a:solidFill>
              </a:rPr>
              <a:t>tattoo</a:t>
            </a:r>
            <a:endParaRPr lang="en-GB" sz="1600" dirty="0">
              <a:solidFill>
                <a:schemeClr val="bg1"/>
              </a:solidFill>
            </a:endParaRP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subject the new tattoo to any form of dirt (this includes sand) or bodily fluids.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 </a:t>
            </a:r>
            <a:r>
              <a:rPr lang="en-GB" sz="1600" dirty="0">
                <a:solidFill>
                  <a:schemeClr val="bg1"/>
                </a:solidFill>
              </a:rPr>
              <a:t>subject your tattoo to over exposure from the sun for the 1</a:t>
            </a:r>
            <a:r>
              <a:rPr lang="en-GB" sz="1600" baseline="30000" dirty="0">
                <a:solidFill>
                  <a:schemeClr val="bg1"/>
                </a:solidFill>
              </a:rPr>
              <a:t>st</a:t>
            </a:r>
            <a:r>
              <a:rPr lang="en-GB" sz="1600" dirty="0">
                <a:solidFill>
                  <a:schemeClr val="bg1"/>
                </a:solidFill>
              </a:rPr>
              <a:t> month</a:t>
            </a:r>
          </a:p>
          <a:p>
            <a:pPr lvl="0" algn="ctr"/>
            <a:r>
              <a:rPr lang="en-GB" sz="1600" b="1" dirty="0">
                <a:solidFill>
                  <a:srgbClr val="FF0000"/>
                </a:solidFill>
              </a:rPr>
              <a:t>DO NOT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pick or scratch any scabs, any itching can be relieved by slapping or applying your cream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 </a:t>
            </a:r>
          </a:p>
          <a:p>
            <a:endParaRPr lang="en-GB" sz="1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67" y="8620780"/>
            <a:ext cx="640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Telephone: (00357) 99923758 Email: bloodbrotherstattoos@hotmail.com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www.facebook.com/bloodbrotherstattoo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www.bloodbrotherscyprus.com</a:t>
            </a: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2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sammyj0702</dc:creator>
  <cp:lastModifiedBy>sammyj0702</cp:lastModifiedBy>
  <cp:revision>5</cp:revision>
  <dcterms:created xsi:type="dcterms:W3CDTF">2016-05-20T05:37:22Z</dcterms:created>
  <dcterms:modified xsi:type="dcterms:W3CDTF">2016-05-23T20:03:36Z</dcterms:modified>
</cp:coreProperties>
</file>